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35" r:id="rId5"/>
    <p:sldId id="337" r:id="rId6"/>
    <p:sldId id="338" r:id="rId7"/>
    <p:sldId id="339" r:id="rId8"/>
    <p:sldId id="34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5394" autoAdjust="0"/>
  </p:normalViewPr>
  <p:slideViewPr>
    <p:cSldViewPr snapToGrid="0">
      <p:cViewPr varScale="1">
        <p:scale>
          <a:sx n="45" d="100"/>
          <a:sy n="45" d="100"/>
        </p:scale>
        <p:origin x="53" y="76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Rez services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-1810512"/>
            <a:ext cx="5864352" cy="3621024"/>
          </a:xfrm>
        </p:spPr>
        <p:txBody>
          <a:bodyPr/>
          <a:lstStyle/>
          <a:p>
            <a:r>
              <a:rPr lang="en-US" dirty="0"/>
              <a:t>What is out product?</a:t>
            </a:r>
          </a:p>
        </p:txBody>
      </p:sp>
      <p:pic>
        <p:nvPicPr>
          <p:cNvPr id="6" name="Picture Placeholder 5" descr="Skyscrapers downtown Phoenix Arizona">
            <a:extLst>
              <a:ext uri="{FF2B5EF4-FFF2-40B4-BE49-F238E27FC236}">
                <a16:creationId xmlns:a16="http://schemas.microsoft.com/office/drawing/2014/main" id="{931191DA-A713-AE39-16F6-884E196858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956" r="26956"/>
          <a:stretch>
            <a:fillRect/>
          </a:stretch>
        </p:blipFill>
        <p:spPr>
          <a:xfrm>
            <a:off x="7416801" y="-9144"/>
            <a:ext cx="4790694" cy="69038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9F7AA-8AD5-D89E-36E4-CBBF1CB1B040}"/>
              </a:ext>
            </a:extLst>
          </p:cNvPr>
          <p:cNvSpPr txBox="1"/>
          <p:nvPr/>
        </p:nvSpPr>
        <p:spPr>
          <a:xfrm>
            <a:off x="231648" y="2167465"/>
            <a:ext cx="6050619" cy="222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 way to make hotel work easier and seamless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Ease-of-use sort and filter system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Working database for both customer service and administrative powers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733" y="-2058416"/>
            <a:ext cx="5864352" cy="3621024"/>
          </a:xfrm>
        </p:spPr>
        <p:txBody>
          <a:bodyPr/>
          <a:lstStyle/>
          <a:p>
            <a:r>
              <a:rPr lang="en-US" dirty="0"/>
              <a:t>Who uses our product?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3733" y="2104548"/>
            <a:ext cx="5864225" cy="2362835"/>
          </a:xfrm>
        </p:spPr>
        <p:txBody>
          <a:bodyPr/>
          <a:lstStyle/>
          <a:p>
            <a:r>
              <a:rPr lang="en-US" dirty="0"/>
              <a:t>Hotel Front Desk Staff</a:t>
            </a:r>
          </a:p>
          <a:p>
            <a:r>
              <a:rPr lang="en-US" dirty="0"/>
              <a:t>Hotel Managers</a:t>
            </a:r>
          </a:p>
          <a:p>
            <a:r>
              <a:rPr lang="en-US" dirty="0"/>
              <a:t>CEOs</a:t>
            </a:r>
          </a:p>
          <a:p>
            <a:r>
              <a:rPr lang="en-US" dirty="0"/>
              <a:t>Other stakeholders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Why we made rez services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Easier database filtering for hotel services </a:t>
            </a:r>
          </a:p>
          <a:p>
            <a:r>
              <a:rPr lang="en-US" dirty="0"/>
              <a:t>A way to modernize legacy systems </a:t>
            </a:r>
          </a:p>
          <a:p>
            <a:r>
              <a:rPr lang="en-US" dirty="0"/>
              <a:t>Improved efficiency</a:t>
            </a:r>
          </a:p>
          <a:p>
            <a:r>
              <a:rPr lang="en-US" dirty="0"/>
              <a:t>Scalability purposes</a:t>
            </a:r>
          </a:p>
          <a:p>
            <a:r>
              <a:rPr lang="en-US" dirty="0"/>
              <a:t>Cost-effective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From: </a:t>
            </a:r>
          </a:p>
          <a:p>
            <a:r>
              <a:rPr lang="en-US" dirty="0"/>
              <a:t>Lukas Hamm, Kaleo Chase, Mustafa Abrams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{54321459-10FE-4111-9257-CC64A0B6D61A}tf16411248_win32</Template>
  <TotalTime>15</TotalTime>
  <Words>79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 Light</vt:lpstr>
      <vt:lpstr>Calibri</vt:lpstr>
      <vt:lpstr>Posterama</vt:lpstr>
      <vt:lpstr>Custom</vt:lpstr>
      <vt:lpstr>Rez services</vt:lpstr>
      <vt:lpstr>What is out product?</vt:lpstr>
      <vt:lpstr>Who uses our product?</vt:lpstr>
      <vt:lpstr>Why we made rez services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Hamm, Lukas R</dc:creator>
  <cp:lastModifiedBy>Hamm, Lukas R</cp:lastModifiedBy>
  <cp:revision>2</cp:revision>
  <dcterms:created xsi:type="dcterms:W3CDTF">2024-12-20T21:20:22Z</dcterms:created>
  <dcterms:modified xsi:type="dcterms:W3CDTF">2024-12-20T21:35:50Z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